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88" r:id="rId2"/>
    <p:sldId id="292" r:id="rId3"/>
    <p:sldId id="474" r:id="rId4"/>
    <p:sldId id="469" r:id="rId5"/>
    <p:sldId id="318" r:id="rId6"/>
    <p:sldId id="308" r:id="rId7"/>
    <p:sldId id="290" r:id="rId8"/>
    <p:sldId id="293" r:id="rId9"/>
    <p:sldId id="486" r:id="rId10"/>
    <p:sldId id="487" r:id="rId11"/>
    <p:sldId id="485" r:id="rId12"/>
    <p:sldId id="466" r:id="rId13"/>
    <p:sldId id="294" r:id="rId14"/>
    <p:sldId id="297" r:id="rId15"/>
    <p:sldId id="281" r:id="rId16"/>
    <p:sldId id="298" r:id="rId17"/>
    <p:sldId id="483" r:id="rId18"/>
    <p:sldId id="491" r:id="rId19"/>
    <p:sldId id="295" r:id="rId20"/>
    <p:sldId id="490" r:id="rId21"/>
    <p:sldId id="304" r:id="rId22"/>
    <p:sldId id="317" r:id="rId23"/>
    <p:sldId id="478" r:id="rId24"/>
    <p:sldId id="480" r:id="rId25"/>
    <p:sldId id="468" r:id="rId26"/>
    <p:sldId id="302" r:id="rId27"/>
    <p:sldId id="280" r:id="rId28"/>
    <p:sldId id="470" r:id="rId29"/>
    <p:sldId id="4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47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6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6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97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21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2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17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4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F402-A64A-4CF3-91F0-C4DCA22D1283}" type="datetimeFigureOut">
              <a:rPr lang="en-GB" smtClean="0"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EABD-1BCB-4A45-8A02-11056936DA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47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7491634-003A-4D86-BE65-EEBD74A4C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701536"/>
            <a:ext cx="8600020" cy="371758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62C59B4-F443-4286-91BC-CB3EAE4FB575}"/>
              </a:ext>
            </a:extLst>
          </p:cNvPr>
          <p:cNvSpPr txBox="1"/>
          <p:nvPr/>
        </p:nvSpPr>
        <p:spPr>
          <a:xfrm>
            <a:off x="1113182" y="4863548"/>
            <a:ext cx="7129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/>
              <a:t>Neprihvatljiva ponašanja mladih na društvenim mrežama i internetu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D372FCA8-BBB5-4F58-A1E1-0E253C5DA96A}"/>
              </a:ext>
            </a:extLst>
          </p:cNvPr>
          <p:cNvSpPr txBox="1"/>
          <p:nvPr/>
        </p:nvSpPr>
        <p:spPr>
          <a:xfrm>
            <a:off x="6705600" y="6197704"/>
            <a:ext cx="17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Tomislav Ramljak</a:t>
            </a:r>
          </a:p>
        </p:txBody>
      </p:sp>
    </p:spTree>
    <p:extLst>
      <p:ext uri="{BB962C8B-B14F-4D97-AF65-F5344CB8AC3E}">
        <p14:creationId xmlns:p14="http://schemas.microsoft.com/office/powerpoint/2010/main" val="158858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818D811-8987-454D-A8F9-904EC58B4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45" y="659832"/>
            <a:ext cx="8678668" cy="55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4F3491B-876C-4C0E-9166-1BC8BE6DD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7"/>
            <a:ext cx="9144000" cy="68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DE9DD3E-9D26-4DED-B011-5807CB7A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xmlns="" id="{67E2EC4B-B760-46C5-9FBA-1187D79C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5947254-CBE0-440D-8178-098F25C8D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200025"/>
            <a:ext cx="7858125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65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xmlns="" id="{BF95EE6C-ADE2-4C68-836E-F5E6845B1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r="2874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F83B73-D0D3-4C7B-941C-A6256193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Granica</a:t>
            </a:r>
            <a:r>
              <a:rPr lang="en-US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880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9191C7-DD85-4C11-B770-5678E5D3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909" y="409449"/>
            <a:ext cx="4867012" cy="951946"/>
          </a:xfrm>
        </p:spPr>
        <p:txBody>
          <a:bodyPr>
            <a:normAutofit fontScale="90000"/>
          </a:bodyPr>
          <a:lstStyle/>
          <a:p>
            <a:r>
              <a:rPr lang="hr-HR" dirty="0"/>
              <a:t>U koga se zaljubljuju?</a:t>
            </a:r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xmlns="" id="{C394A18C-602A-4688-BC8A-0CC29432C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48" y="1569935"/>
            <a:ext cx="3550858" cy="4571920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6CA907EE-70D7-48C6-AF5B-9D5C197BC058}"/>
              </a:ext>
            </a:extLst>
          </p:cNvPr>
          <p:cNvSpPr txBox="1"/>
          <p:nvPr/>
        </p:nvSpPr>
        <p:spPr>
          <a:xfrm>
            <a:off x="679508" y="2142259"/>
            <a:ext cx="134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Divna si..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D2397AEA-79EC-4ECE-B5F6-1CDDFB69727C}"/>
              </a:ext>
            </a:extLst>
          </p:cNvPr>
          <p:cNvSpPr txBox="1"/>
          <p:nvPr/>
        </p:nvSpPr>
        <p:spPr>
          <a:xfrm>
            <a:off x="1927152" y="2845266"/>
            <a:ext cx="13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Razumijem te…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C29B90D2-0DE9-4BC6-BDE3-53C516772AC4}"/>
              </a:ext>
            </a:extLst>
          </p:cNvPr>
          <p:cNvSpPr txBox="1"/>
          <p:nvPr/>
        </p:nvSpPr>
        <p:spPr>
          <a:xfrm>
            <a:off x="358411" y="3625786"/>
            <a:ext cx="13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Možeš mi vjerovati…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654B27B0-1B5D-4F5E-9ACE-8492899A921E}"/>
              </a:ext>
            </a:extLst>
          </p:cNvPr>
          <p:cNvSpPr txBox="1"/>
          <p:nvPr/>
        </p:nvSpPr>
        <p:spPr>
          <a:xfrm>
            <a:off x="1121809" y="4493560"/>
            <a:ext cx="13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Princezo moja…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BFD3A522-1F26-427C-A410-79230C97417D}"/>
              </a:ext>
            </a:extLst>
          </p:cNvPr>
          <p:cNvSpPr txBox="1"/>
          <p:nvPr/>
        </p:nvSpPr>
        <p:spPr>
          <a:xfrm>
            <a:off x="358410" y="5456207"/>
            <a:ext cx="134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Nisi sama..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DCB03D86-EFCC-4493-B6FC-9BF8CDFC745E}"/>
              </a:ext>
            </a:extLst>
          </p:cNvPr>
          <p:cNvSpPr txBox="1"/>
          <p:nvPr/>
        </p:nvSpPr>
        <p:spPr>
          <a:xfrm>
            <a:off x="5880682" y="1772927"/>
            <a:ext cx="134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Zabavan si..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7087A5D4-4590-4A16-A89E-317859BF3491}"/>
              </a:ext>
            </a:extLst>
          </p:cNvPr>
          <p:cNvSpPr txBox="1"/>
          <p:nvPr/>
        </p:nvSpPr>
        <p:spPr>
          <a:xfrm>
            <a:off x="6964260" y="2345251"/>
            <a:ext cx="13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Cure luduju za tobom..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9B2D8C8D-E6EA-4DC5-9088-131343E63DB0}"/>
              </a:ext>
            </a:extLst>
          </p:cNvPr>
          <p:cNvSpPr txBox="1"/>
          <p:nvPr/>
        </p:nvSpPr>
        <p:spPr>
          <a:xfrm>
            <a:off x="6107184" y="3316790"/>
            <a:ext cx="1342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Hoćeš li to napraviti za mene?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3C52054A-DCCF-411B-8097-376B9CDDF0A6}"/>
              </a:ext>
            </a:extLst>
          </p:cNvPr>
          <p:cNvSpPr txBox="1"/>
          <p:nvPr/>
        </p:nvSpPr>
        <p:spPr>
          <a:xfrm>
            <a:off x="7214532" y="4355060"/>
            <a:ext cx="134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Kako si zgodan..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0A49900A-7B61-43E4-B8DB-4F395E4B045F}"/>
              </a:ext>
            </a:extLst>
          </p:cNvPr>
          <p:cNvSpPr txBox="1"/>
          <p:nvPr/>
        </p:nvSpPr>
        <p:spPr>
          <a:xfrm>
            <a:off x="6294538" y="5139891"/>
            <a:ext cx="1342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Sve ću napraviti za tebe..</a:t>
            </a:r>
          </a:p>
        </p:txBody>
      </p:sp>
    </p:spTree>
    <p:extLst>
      <p:ext uri="{BB962C8B-B14F-4D97-AF65-F5344CB8AC3E}">
        <p14:creationId xmlns:p14="http://schemas.microsoft.com/office/powerpoint/2010/main" val="53617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239" y="0"/>
            <a:ext cx="913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6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773D60-C856-4E81-A607-D45192A1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Kako postaju žrtve: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EE4CCF3-248B-484D-A044-D5923308B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hr-HR" sz="1900">
                <a:solidFill>
                  <a:srgbClr val="000000"/>
                </a:solidFill>
              </a:rPr>
              <a:t>Ranjivost, zbog potrebe za odnosom</a:t>
            </a:r>
          </a:p>
          <a:p>
            <a:r>
              <a:rPr lang="hr-HR" sz="1900">
                <a:solidFill>
                  <a:srgbClr val="000000"/>
                </a:solidFill>
              </a:rPr>
              <a:t>Manjak kontrole od strane roditelja</a:t>
            </a:r>
          </a:p>
          <a:p>
            <a:r>
              <a:rPr lang="hr-HR" sz="1900">
                <a:solidFill>
                  <a:srgbClr val="000000"/>
                </a:solidFill>
              </a:rPr>
              <a:t>Pretjerano dijeljenje materijala (vlastiti video, slike ) koje uključuju neprimjeren sadržaj </a:t>
            </a:r>
          </a:p>
          <a:p>
            <a:r>
              <a:rPr lang="hr-HR" sz="1900">
                <a:solidFill>
                  <a:srgbClr val="000000"/>
                </a:solidFill>
              </a:rPr>
              <a:t>Pretjerana upotreba interneta</a:t>
            </a:r>
          </a:p>
          <a:p>
            <a:r>
              <a:rPr lang="hr-HR" sz="1900">
                <a:solidFill>
                  <a:srgbClr val="000000"/>
                </a:solidFill>
              </a:rPr>
              <a:t>Upotreba društvenih mreža radi svakodnevne komunikacije pogotovo putem mobilnih uređaja</a:t>
            </a:r>
          </a:p>
          <a:p>
            <a:r>
              <a:rPr lang="hr-HR" sz="1900">
                <a:solidFill>
                  <a:srgbClr val="000000"/>
                </a:solidFill>
              </a:rPr>
              <a:t>Tendencija upoznavanja drugih putem interneta</a:t>
            </a:r>
          </a:p>
          <a:p>
            <a:r>
              <a:rPr lang="hr-HR" sz="1900">
                <a:solidFill>
                  <a:srgbClr val="000000"/>
                </a:solidFill>
              </a:rPr>
              <a:t>Prihvaćena i slobodna seksualna komunikacija putem interneta </a:t>
            </a:r>
          </a:p>
          <a:p>
            <a:r>
              <a:rPr lang="hr-HR" sz="1900">
                <a:solidFill>
                  <a:srgbClr val="000000"/>
                </a:solidFill>
              </a:rPr>
              <a:t>Manjak tehničkog znanja ( privatnost, šifre, komunikacija )</a:t>
            </a:r>
          </a:p>
          <a:p>
            <a:endParaRPr lang="hr-HR" sz="1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26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C41213-9EAD-4BBF-BD0D-3F14517C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Revengeporn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D099963C-5303-4DD8-9E93-D5E544349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3495572"/>
            <a:ext cx="8622615" cy="202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FA3E26-A830-4EDE-9192-8B6963B79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3" y="1696278"/>
            <a:ext cx="8160476" cy="394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189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89EE21-A7C2-44BF-8E3B-B06A6C39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hr-HR" sz="3700" dirty="0">
                <a:solidFill>
                  <a:schemeClr val="accent1"/>
                </a:solidFill>
              </a:rPr>
              <a:t>SEXTORTION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D81BE77-B566-4618-8954-5E5BEAE74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hr-HR" sz="2100" dirty="0"/>
          </a:p>
          <a:p>
            <a:pPr marL="0" indent="0">
              <a:buNone/>
            </a:pPr>
            <a:r>
              <a:rPr lang="en-GB" sz="2100" dirty="0"/>
              <a:t> </a:t>
            </a:r>
            <a:r>
              <a:rPr lang="hr-HR" sz="2100" dirty="0"/>
              <a:t> </a:t>
            </a:r>
            <a:r>
              <a:rPr lang="en-GB" sz="2100" dirty="0"/>
              <a:t>“online sexual coercion and extortion of children”</a:t>
            </a:r>
            <a:r>
              <a:rPr lang="hr-HR" sz="2100" dirty="0"/>
              <a:t> </a:t>
            </a:r>
          </a:p>
          <a:p>
            <a:pPr marL="0" indent="0">
              <a:buNone/>
            </a:pPr>
            <a:r>
              <a:rPr lang="hr-HR" sz="2100" dirty="0"/>
              <a:t>  ( Prisilna seksualna iznuda djece na internetu )</a:t>
            </a:r>
          </a:p>
          <a:p>
            <a:pPr marL="0" indent="0">
              <a:buNone/>
            </a:pPr>
            <a:endParaRPr lang="hr-HR" sz="2100" dirty="0"/>
          </a:p>
          <a:p>
            <a:pPr marL="0" indent="0">
              <a:buNone/>
            </a:pPr>
            <a:r>
              <a:rPr lang="hr-HR" sz="2100" dirty="0"/>
              <a:t>Motivi:</a:t>
            </a:r>
          </a:p>
          <a:p>
            <a:pPr>
              <a:buFontTx/>
              <a:buChar char="-"/>
            </a:pPr>
            <a:r>
              <a:rPr lang="hr-HR" sz="2100" dirty="0"/>
              <a:t>Seksualni interes za djecu ( materijal ili upoznavanje u stvarnom svijetu )</a:t>
            </a:r>
          </a:p>
          <a:p>
            <a:pPr>
              <a:buFontTx/>
              <a:buChar char="-"/>
            </a:pPr>
            <a:r>
              <a:rPr lang="hr-HR" sz="2100" dirty="0"/>
              <a:t>Ekonomski interes ( ucjena radi slanja novca )</a:t>
            </a:r>
          </a:p>
        </p:txBody>
      </p:sp>
    </p:spTree>
    <p:extLst>
      <p:ext uri="{BB962C8B-B14F-4D97-AF65-F5344CB8AC3E}">
        <p14:creationId xmlns:p14="http://schemas.microsoft.com/office/powerpoint/2010/main" val="392973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05947" y="90616"/>
            <a:ext cx="2526442" cy="667266"/>
          </a:xfrm>
        </p:spPr>
        <p:txBody>
          <a:bodyPr>
            <a:normAutofit/>
          </a:bodyPr>
          <a:lstStyle/>
          <a:p>
            <a:r>
              <a:rPr lang="hr-HR" sz="3200" b="1"/>
              <a:t>Tko je Centar?</a:t>
            </a:r>
            <a:endParaRPr lang="en-GB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57665" y="4984836"/>
            <a:ext cx="4635330" cy="1823738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18 stručnih djelatnika</a:t>
            </a:r>
          </a:p>
          <a:p>
            <a:r>
              <a:rPr lang="hr-HR" dirty="0"/>
              <a:t>116 000 linija za nestalu djecu</a:t>
            </a:r>
          </a:p>
          <a:p>
            <a:r>
              <a:rPr lang="hr-HR" dirty="0"/>
              <a:t>CSI</a:t>
            </a:r>
          </a:p>
          <a:p>
            <a:r>
              <a:rPr lang="hr-HR" dirty="0"/>
              <a:t>Poludnevni boravci za djecu sa PUP-om</a:t>
            </a:r>
          </a:p>
          <a:p>
            <a:endParaRPr lang="en-GB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72" y="757882"/>
            <a:ext cx="4804214" cy="22894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16" y="3149000"/>
            <a:ext cx="4812073" cy="173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3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Projekt ‘’ </a:t>
            </a:r>
            <a:r>
              <a:rPr lang="hr-HR" dirty="0" err="1"/>
              <a:t>Arachnid</a:t>
            </a:r>
            <a:r>
              <a:rPr lang="hr-HR" dirty="0"/>
              <a:t> ‘’</a:t>
            </a:r>
            <a:endParaRPr lang="en-GB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samo šest tjedana program je izvršio:</a:t>
            </a:r>
          </a:p>
          <a:p>
            <a:endParaRPr lang="hr-HR" dirty="0"/>
          </a:p>
          <a:p>
            <a:pPr algn="ctr"/>
            <a:r>
              <a:rPr lang="hr-HR" dirty="0"/>
              <a:t>Pregled 230.000.000 web stranica</a:t>
            </a:r>
          </a:p>
          <a:p>
            <a:pPr algn="ctr"/>
            <a:r>
              <a:rPr lang="hr-HR" dirty="0"/>
              <a:t>Otkriveno 5.100.000 novih web stranica koje su sadržavale materijale sa seksualnim zlostavljanjem djece</a:t>
            </a:r>
          </a:p>
          <a:p>
            <a:pPr algn="ctr"/>
            <a:r>
              <a:rPr lang="hr-HR" dirty="0"/>
              <a:t>Otkriveno 40.000 novih slika seksualnog zlostavljanja djece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319" y="19845"/>
            <a:ext cx="3240509" cy="18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6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2910" y="337751"/>
            <a:ext cx="3473793" cy="1153882"/>
          </a:xfrm>
        </p:spPr>
        <p:txBody>
          <a:bodyPr/>
          <a:lstStyle/>
          <a:p>
            <a:r>
              <a:rPr lang="hr-HR" b="1" dirty="0">
                <a:latin typeface="+mn-lt"/>
              </a:rPr>
              <a:t>Novi izazovi…</a:t>
            </a:r>
            <a:endParaRPr lang="en-GB" b="1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43" y="1803861"/>
            <a:ext cx="8130181" cy="42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6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xmlns="" id="{3DE39D3C-853B-4CBE-BF68-1CB37DBB1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241" y="309895"/>
            <a:ext cx="6368239" cy="616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5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D30F6B7-48AC-471E-984F-107751DD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Ovisnost koje nismo svjesni…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15DA0187-E0E4-4944-83F4-03C2F1B9A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9" y="1825625"/>
            <a:ext cx="7622241" cy="4351338"/>
          </a:xfrm>
        </p:spPr>
      </p:pic>
    </p:spTree>
    <p:extLst>
      <p:ext uri="{BB962C8B-B14F-4D97-AF65-F5344CB8AC3E}">
        <p14:creationId xmlns:p14="http://schemas.microsoft.com/office/powerpoint/2010/main" val="3768188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F338FF4-66EE-4779-B737-A39DBD9C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Wind down mogućnost</a:t>
            </a:r>
          </a:p>
        </p:txBody>
      </p:sp>
      <p:pic>
        <p:nvPicPr>
          <p:cNvPr id="7" name="Slika 3">
            <a:extLst>
              <a:ext uri="{FF2B5EF4-FFF2-40B4-BE49-F238E27FC236}">
                <a16:creationId xmlns:a16="http://schemas.microsoft.com/office/drawing/2014/main" xmlns="" id="{4BD86AE3-7D30-48D9-8D43-CAA2229DF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5622" y="1675227"/>
            <a:ext cx="663275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48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B6CF2DC3-4AAB-47F6-8B26-636BD5983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" y="384852"/>
            <a:ext cx="8003097" cy="6088295"/>
          </a:xfrm>
        </p:spPr>
      </p:pic>
    </p:spTree>
    <p:extLst>
      <p:ext uri="{BB962C8B-B14F-4D97-AF65-F5344CB8AC3E}">
        <p14:creationId xmlns:p14="http://schemas.microsoft.com/office/powerpoint/2010/main" val="1112136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86683" y="581242"/>
            <a:ext cx="4028301" cy="110944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Gubimo li bitku sa tehnologijom?</a:t>
            </a:r>
            <a:endParaRPr lang="en-GB" b="1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39" y="1690689"/>
            <a:ext cx="6820929" cy="5117362"/>
          </a:xfrm>
        </p:spPr>
      </p:pic>
    </p:spTree>
    <p:extLst>
      <p:ext uri="{BB962C8B-B14F-4D97-AF65-F5344CB8AC3E}">
        <p14:creationId xmlns:p14="http://schemas.microsoft.com/office/powerpoint/2010/main" val="1046824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886381"/>
            <a:ext cx="7951805" cy="5971619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18984" y="301606"/>
            <a:ext cx="2669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Roditelj v 1.1.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6588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7206BC-79EE-4C20-9E34-BAFC3027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Sve možete nadoknaditi ali vrijeme koje ne provodite sa djetetom nikad…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8EEA2FBD-4D6A-46A5-8E3B-B9740C251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853" y="1690689"/>
            <a:ext cx="6258187" cy="4988595"/>
          </a:xfrm>
        </p:spPr>
      </p:pic>
    </p:spTree>
    <p:extLst>
      <p:ext uri="{BB962C8B-B14F-4D97-AF65-F5344CB8AC3E}">
        <p14:creationId xmlns:p14="http://schemas.microsoft.com/office/powerpoint/2010/main" val="2793623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2593880" y="6265935"/>
            <a:ext cx="5516451" cy="592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5400" b="1" dirty="0">
                <a:latin typeface="+mn-lt"/>
              </a:rPr>
              <a:t>Hvala na pažnji!</a:t>
            </a:r>
            <a:endParaRPr lang="en-GB" sz="5400" b="1" dirty="0">
              <a:latin typeface="+mn-lt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2627E70E-4D5A-435E-A21D-63084CB31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17" y="159026"/>
            <a:ext cx="4738977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3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F8E779E-E9A8-456F-A7CF-792F03EFA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C0ECE88-0537-4DD9-9550-6FDD33962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D799103-798F-4B26-A183-CDF1358C0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28637"/>
            <a:ext cx="89249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5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E03F3DEB-4591-4BAA-9E79-C2D76506F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7" y="332591"/>
            <a:ext cx="5083729" cy="6422446"/>
          </a:xfrm>
        </p:spPr>
      </p:pic>
    </p:spTree>
    <p:extLst>
      <p:ext uri="{BB962C8B-B14F-4D97-AF65-F5344CB8AC3E}">
        <p14:creationId xmlns:p14="http://schemas.microsoft.com/office/powerpoint/2010/main" val="302524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6" y="-54247"/>
            <a:ext cx="9232129" cy="5703104"/>
          </a:xfrm>
        </p:spPr>
      </p:pic>
      <p:pic>
        <p:nvPicPr>
          <p:cNvPr id="6" name="Picture 7" descr="hr_cef__">
            <a:extLst>
              <a:ext uri="{FF2B5EF4-FFF2-40B4-BE49-F238E27FC236}">
                <a16:creationId xmlns:a16="http://schemas.microsoft.com/office/drawing/2014/main" xmlns="" id="{9A1CC7F9-351D-4EA9-B034-FA5597800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91" y="6232760"/>
            <a:ext cx="4267427" cy="6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98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DEFA720-1E17-41F3-A6DF-A89538D5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Kada počinje?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xmlns="" id="{F04C3DF9-61F3-402E-92C8-91E8203173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" r="28567"/>
          <a:stretch/>
        </p:blipFill>
        <p:spPr>
          <a:xfrm>
            <a:off x="20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82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E1F4077-7812-4239-B2CB-9D42A9B57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1" y="551222"/>
            <a:ext cx="4731391" cy="25443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CBECB224-B20E-488B-B942-0AD01F05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07" y="3524834"/>
            <a:ext cx="3842158" cy="208740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EB2D22E-FA16-40BE-8017-FFA4D1C20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134" y="758635"/>
            <a:ext cx="4222500" cy="246273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0EAD2DA-9792-4787-815E-CF83AADDA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8" y="3095538"/>
            <a:ext cx="2724585" cy="251669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F2D5F92-CB4B-41C6-B2FD-F2FF1277E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639" y="5048687"/>
            <a:ext cx="1734019" cy="17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3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xmlns="" id="{CC913AB1-815B-4048-9D74-2E2F80D8C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C40ACF5-CB46-4B3E-BD56-22B6199B6B05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Popularnost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=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slika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7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CDB92FC-1BA8-4362-81C3-6AC77BB4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21" y="323181"/>
            <a:ext cx="2718557" cy="960335"/>
          </a:xfrm>
        </p:spPr>
        <p:txBody>
          <a:bodyPr/>
          <a:lstStyle/>
          <a:p>
            <a:r>
              <a:rPr lang="hr-HR" dirty="0" err="1"/>
              <a:t>Kim&amp;Kyle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FB7F3F91-892C-4500-A3F2-7443E8FD1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85" y="1186411"/>
            <a:ext cx="3923987" cy="5225444"/>
          </a:xfrm>
        </p:spPr>
      </p:pic>
    </p:spTree>
    <p:extLst>
      <p:ext uri="{BB962C8B-B14F-4D97-AF65-F5344CB8AC3E}">
        <p14:creationId xmlns:p14="http://schemas.microsoft.com/office/powerpoint/2010/main" val="2931675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223</Words>
  <Application>Microsoft Office PowerPoint</Application>
  <PresentationFormat>Prikaz na zaslonu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0" baseType="lpstr">
      <vt:lpstr>Tema sustava Office</vt:lpstr>
      <vt:lpstr>PowerPointova prezentacija</vt:lpstr>
      <vt:lpstr>Tko je Centar?</vt:lpstr>
      <vt:lpstr>PowerPointova prezentacija</vt:lpstr>
      <vt:lpstr>PowerPointova prezentacija</vt:lpstr>
      <vt:lpstr>PowerPointova prezentacija</vt:lpstr>
      <vt:lpstr>Kada počinje?</vt:lpstr>
      <vt:lpstr>PowerPointova prezentacija</vt:lpstr>
      <vt:lpstr>PowerPointova prezentacija</vt:lpstr>
      <vt:lpstr>Kim&amp;Kyle</vt:lpstr>
      <vt:lpstr>PowerPointova prezentacija</vt:lpstr>
      <vt:lpstr>PowerPointova prezentacija</vt:lpstr>
      <vt:lpstr>PowerPointova prezentacija</vt:lpstr>
      <vt:lpstr>Granica?</vt:lpstr>
      <vt:lpstr>U koga se zaljubljuju?</vt:lpstr>
      <vt:lpstr>PowerPointova prezentacija</vt:lpstr>
      <vt:lpstr>Kako postaju žrtve:</vt:lpstr>
      <vt:lpstr>Revengeporn</vt:lpstr>
      <vt:lpstr>PowerPointova prezentacija</vt:lpstr>
      <vt:lpstr>SEXTORTION</vt:lpstr>
      <vt:lpstr>Projekt ‘’ Arachnid ‘’</vt:lpstr>
      <vt:lpstr>Novi izazovi…</vt:lpstr>
      <vt:lpstr>PowerPointova prezentacija</vt:lpstr>
      <vt:lpstr>Ovisnost koje nismo svjesni…</vt:lpstr>
      <vt:lpstr>Wind down mogućnost</vt:lpstr>
      <vt:lpstr>PowerPointova prezentacija</vt:lpstr>
      <vt:lpstr>Gubimo li bitku sa tehnologijom?</vt:lpstr>
      <vt:lpstr>PowerPointova prezentacija</vt:lpstr>
      <vt:lpstr>Sve možete nadoknaditi ali vrijeme koje ne provodite sa djetetom nikad…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je Centar?</dc:title>
  <dc:creator>Tomislav Ramljak</dc:creator>
  <cp:lastModifiedBy>Lana Peto Kujundžić</cp:lastModifiedBy>
  <cp:revision>6</cp:revision>
  <dcterms:created xsi:type="dcterms:W3CDTF">2019-02-21T08:14:01Z</dcterms:created>
  <dcterms:modified xsi:type="dcterms:W3CDTF">2019-02-22T07:31:39Z</dcterms:modified>
</cp:coreProperties>
</file>