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79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F4D35-EAEB-4FC9-A4E7-C886CDBFA788}" type="doc">
      <dgm:prSet loTypeId="urn:microsoft.com/office/officeart/2005/8/layout/radial6" loCatId="relationship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nl-NL"/>
        </a:p>
      </dgm:t>
    </dgm:pt>
    <dgm:pt modelId="{45BB7D7D-0781-423D-9AD7-6DA55479C0B1}">
      <dgm:prSet phldrT="[Tekst]"/>
      <dgm:spPr/>
      <dgm:t>
        <a:bodyPr/>
        <a:lstStyle/>
        <a:p>
          <a:r>
            <a:rPr lang="hr-HR" dirty="0"/>
            <a:t>Maloljetnik </a:t>
          </a:r>
          <a:endParaRPr lang="nl-NL" dirty="0"/>
        </a:p>
      </dgm:t>
    </dgm:pt>
    <dgm:pt modelId="{8A64042C-FDB7-4481-A696-E962184669E4}" type="parTrans" cxnId="{9D63041D-C607-4B63-8A88-DF00F07E7411}">
      <dgm:prSet/>
      <dgm:spPr/>
      <dgm:t>
        <a:bodyPr/>
        <a:lstStyle/>
        <a:p>
          <a:endParaRPr lang="nl-NL"/>
        </a:p>
      </dgm:t>
    </dgm:pt>
    <dgm:pt modelId="{92BC673C-FA9F-4F72-B400-EE4A7784B165}" type="sibTrans" cxnId="{9D63041D-C607-4B63-8A88-DF00F07E7411}">
      <dgm:prSet/>
      <dgm:spPr/>
      <dgm:t>
        <a:bodyPr/>
        <a:lstStyle/>
        <a:p>
          <a:endParaRPr lang="nl-NL"/>
        </a:p>
      </dgm:t>
    </dgm:pt>
    <dgm:pt modelId="{FFE15940-6B23-430F-B7C5-2E1134E85DCC}">
      <dgm:prSet phldrT="[Tekst]"/>
      <dgm:spPr/>
      <dgm:t>
        <a:bodyPr/>
        <a:lstStyle/>
        <a:p>
          <a:r>
            <a:rPr lang="hr-HR" dirty="0"/>
            <a:t>Udruga sudaca za mladež, obiteljskih sudaca </a:t>
          </a:r>
          <a:endParaRPr lang="nl-NL" dirty="0"/>
        </a:p>
      </dgm:t>
    </dgm:pt>
    <dgm:pt modelId="{E801A023-6739-440A-A244-A40F7AB9AF62}" type="parTrans" cxnId="{D9C88504-DAE5-49EC-A2C5-32265E315762}">
      <dgm:prSet/>
      <dgm:spPr/>
      <dgm:t>
        <a:bodyPr/>
        <a:lstStyle/>
        <a:p>
          <a:endParaRPr lang="nl-NL"/>
        </a:p>
      </dgm:t>
    </dgm:pt>
    <dgm:pt modelId="{1014722D-7A20-4097-B7A5-F7332595E3EB}" type="sibTrans" cxnId="{D9C88504-DAE5-49EC-A2C5-32265E315762}">
      <dgm:prSet/>
      <dgm:spPr/>
      <dgm:t>
        <a:bodyPr/>
        <a:lstStyle/>
        <a:p>
          <a:endParaRPr lang="nl-NL"/>
        </a:p>
      </dgm:t>
    </dgm:pt>
    <dgm:pt modelId="{03F4BB3B-887D-425F-A5B3-C77EF0B6F510}">
      <dgm:prSet phldrT="[Tekst]"/>
      <dgm:spPr/>
      <dgm:t>
        <a:bodyPr/>
        <a:lstStyle/>
        <a:p>
          <a:r>
            <a:rPr lang="nl-NL" dirty="0"/>
            <a:t>Polic</a:t>
          </a:r>
          <a:r>
            <a:rPr lang="hr-HR" dirty="0"/>
            <a:t>ija</a:t>
          </a:r>
          <a:endParaRPr lang="nl-NL" dirty="0"/>
        </a:p>
      </dgm:t>
    </dgm:pt>
    <dgm:pt modelId="{DD207CA0-1BB6-46AA-A6CA-A1B714040333}" type="parTrans" cxnId="{2E236740-D046-4940-9732-ABDC5ED168CC}">
      <dgm:prSet/>
      <dgm:spPr/>
      <dgm:t>
        <a:bodyPr/>
        <a:lstStyle/>
        <a:p>
          <a:endParaRPr lang="nl-NL"/>
        </a:p>
      </dgm:t>
    </dgm:pt>
    <dgm:pt modelId="{A8CBFD93-E467-4659-9B71-3F46D541E8C0}" type="sibTrans" cxnId="{2E236740-D046-4940-9732-ABDC5ED168CC}">
      <dgm:prSet/>
      <dgm:spPr/>
      <dgm:t>
        <a:bodyPr/>
        <a:lstStyle/>
        <a:p>
          <a:endParaRPr lang="nl-NL"/>
        </a:p>
      </dgm:t>
    </dgm:pt>
    <dgm:pt modelId="{3CC10C60-61C8-4B1E-9FD9-C9242974D7D6}">
      <dgm:prSet phldrT="[Tekst]"/>
      <dgm:spPr/>
      <dgm:t>
        <a:bodyPr/>
        <a:lstStyle/>
        <a:p>
          <a:r>
            <a:rPr lang="hr-HR" dirty="0"/>
            <a:t>Udruge</a:t>
          </a:r>
          <a:endParaRPr lang="nl-NL" dirty="0"/>
        </a:p>
      </dgm:t>
    </dgm:pt>
    <dgm:pt modelId="{9407FF58-146C-417F-BA7B-DA88E6F35DFF}" type="parTrans" cxnId="{CFCC9E22-76B8-4234-B932-CB8926959D2C}">
      <dgm:prSet/>
      <dgm:spPr/>
      <dgm:t>
        <a:bodyPr/>
        <a:lstStyle/>
        <a:p>
          <a:endParaRPr lang="nl-NL"/>
        </a:p>
      </dgm:t>
    </dgm:pt>
    <dgm:pt modelId="{857560DC-0E5F-430A-B7C9-F9475DD2F40D}" type="sibTrans" cxnId="{CFCC9E22-76B8-4234-B932-CB8926959D2C}">
      <dgm:prSet/>
      <dgm:spPr/>
      <dgm:t>
        <a:bodyPr/>
        <a:lstStyle/>
        <a:p>
          <a:endParaRPr lang="nl-NL"/>
        </a:p>
      </dgm:t>
    </dgm:pt>
    <dgm:pt modelId="{36338D23-C3EA-450E-A906-520D9106F3B9}">
      <dgm:prSet phldrT="[Tekst]"/>
      <dgm:spPr/>
      <dgm:t>
        <a:bodyPr/>
        <a:lstStyle/>
        <a:p>
          <a:r>
            <a:rPr lang="hr-HR" dirty="0"/>
            <a:t>Roditelji</a:t>
          </a:r>
          <a:endParaRPr lang="nl-NL" dirty="0"/>
        </a:p>
      </dgm:t>
    </dgm:pt>
    <dgm:pt modelId="{3F6C484A-22DA-403F-BFA8-2165FF6CC8B6}" type="parTrans" cxnId="{0A03A191-DA67-4D7C-8AED-CDEE5AC221A6}">
      <dgm:prSet/>
      <dgm:spPr/>
      <dgm:t>
        <a:bodyPr/>
        <a:lstStyle/>
        <a:p>
          <a:endParaRPr lang="nl-NL"/>
        </a:p>
      </dgm:t>
    </dgm:pt>
    <dgm:pt modelId="{270821C2-0740-4E1B-B79F-11AE04DE8297}" type="sibTrans" cxnId="{0A03A191-DA67-4D7C-8AED-CDEE5AC221A6}">
      <dgm:prSet/>
      <dgm:spPr/>
      <dgm:t>
        <a:bodyPr/>
        <a:lstStyle/>
        <a:p>
          <a:endParaRPr lang="nl-NL"/>
        </a:p>
      </dgm:t>
    </dgm:pt>
    <dgm:pt modelId="{9CEC907D-D510-4B5F-9A70-BD3227CB0ACE}">
      <dgm:prSet phldrT="[Tekst]"/>
      <dgm:spPr/>
      <dgm:t>
        <a:bodyPr/>
        <a:lstStyle/>
        <a:p>
          <a:r>
            <a:rPr lang="hr-HR" dirty="0"/>
            <a:t>Stručna osoba, socijalni pedagog</a:t>
          </a:r>
          <a:endParaRPr lang="nl-NL" dirty="0"/>
        </a:p>
      </dgm:t>
    </dgm:pt>
    <dgm:pt modelId="{A1E9EACD-5718-4419-83CA-C00523372755}" type="parTrans" cxnId="{28F44045-32D8-4B86-A497-06BB7960A0EC}">
      <dgm:prSet/>
      <dgm:spPr/>
      <dgm:t>
        <a:bodyPr/>
        <a:lstStyle/>
        <a:p>
          <a:endParaRPr lang="nl-NL"/>
        </a:p>
      </dgm:t>
    </dgm:pt>
    <dgm:pt modelId="{B81D6231-F305-4B90-8DC3-F165998E9EF4}" type="sibTrans" cxnId="{28F44045-32D8-4B86-A497-06BB7960A0EC}">
      <dgm:prSet/>
      <dgm:spPr/>
      <dgm:t>
        <a:bodyPr/>
        <a:lstStyle/>
        <a:p>
          <a:endParaRPr lang="nl-NL"/>
        </a:p>
      </dgm:t>
    </dgm:pt>
    <dgm:pt modelId="{75574DFB-97EC-4E13-9ADE-7EE2E7CE8C9D}">
      <dgm:prSet/>
      <dgm:spPr/>
      <dgm:t>
        <a:bodyPr/>
        <a:lstStyle/>
        <a:p>
          <a:r>
            <a:rPr lang="hr-HR" dirty="0"/>
            <a:t>redari</a:t>
          </a:r>
        </a:p>
      </dgm:t>
    </dgm:pt>
    <dgm:pt modelId="{2C05F9F7-29A1-40E5-9385-602ED548BFE2}" type="parTrans" cxnId="{DF7362C0-CCDB-4B8B-A1F3-CA08EBA3DBAD}">
      <dgm:prSet/>
      <dgm:spPr/>
      <dgm:t>
        <a:bodyPr/>
        <a:lstStyle/>
        <a:p>
          <a:endParaRPr lang="hr-HR"/>
        </a:p>
      </dgm:t>
    </dgm:pt>
    <dgm:pt modelId="{4C45CB8D-0665-48D3-9A5A-F5701F632538}" type="sibTrans" cxnId="{DF7362C0-CCDB-4B8B-A1F3-CA08EBA3DBAD}">
      <dgm:prSet/>
      <dgm:spPr/>
      <dgm:t>
        <a:bodyPr/>
        <a:lstStyle/>
        <a:p>
          <a:endParaRPr lang="hr-HR"/>
        </a:p>
      </dgm:t>
    </dgm:pt>
    <dgm:pt modelId="{45BCCC3A-8C14-425E-9A60-258D72CDDE74}" type="pres">
      <dgm:prSet presAssocID="{9D8F4D35-EAEB-4FC9-A4E7-C886CDBFA78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B423DF1-4D6F-459F-A6C1-A714FF7B72DD}" type="pres">
      <dgm:prSet presAssocID="{45BB7D7D-0781-423D-9AD7-6DA55479C0B1}" presName="centerShape" presStyleLbl="node0" presStyleIdx="0" presStyleCnt="1"/>
      <dgm:spPr/>
    </dgm:pt>
    <dgm:pt modelId="{F81DDF5C-EBE4-425F-B7C2-113E7F0FE659}" type="pres">
      <dgm:prSet presAssocID="{FFE15940-6B23-430F-B7C5-2E1134E85DCC}" presName="node" presStyleLbl="node1" presStyleIdx="0" presStyleCnt="6">
        <dgm:presLayoutVars>
          <dgm:bulletEnabled val="1"/>
        </dgm:presLayoutVars>
      </dgm:prSet>
      <dgm:spPr/>
    </dgm:pt>
    <dgm:pt modelId="{F10CFCC4-1694-4045-A994-DD99E73EBBB1}" type="pres">
      <dgm:prSet presAssocID="{FFE15940-6B23-430F-B7C5-2E1134E85DCC}" presName="dummy" presStyleCnt="0"/>
      <dgm:spPr/>
    </dgm:pt>
    <dgm:pt modelId="{CFE4C0C2-C9BD-4B36-8B39-CDCC22B53008}" type="pres">
      <dgm:prSet presAssocID="{1014722D-7A20-4097-B7A5-F7332595E3EB}" presName="sibTrans" presStyleLbl="sibTrans2D1" presStyleIdx="0" presStyleCnt="6"/>
      <dgm:spPr/>
    </dgm:pt>
    <dgm:pt modelId="{704E7FF0-58C1-4763-A5D9-7F7F895C8122}" type="pres">
      <dgm:prSet presAssocID="{03F4BB3B-887D-425F-A5B3-C77EF0B6F510}" presName="node" presStyleLbl="node1" presStyleIdx="1" presStyleCnt="6">
        <dgm:presLayoutVars>
          <dgm:bulletEnabled val="1"/>
        </dgm:presLayoutVars>
      </dgm:prSet>
      <dgm:spPr/>
    </dgm:pt>
    <dgm:pt modelId="{F2EBD0B8-7A11-487A-9E5B-FA8CF8E039A8}" type="pres">
      <dgm:prSet presAssocID="{03F4BB3B-887D-425F-A5B3-C77EF0B6F510}" presName="dummy" presStyleCnt="0"/>
      <dgm:spPr/>
    </dgm:pt>
    <dgm:pt modelId="{27EEA87D-F548-4047-B402-B468384FA467}" type="pres">
      <dgm:prSet presAssocID="{A8CBFD93-E467-4659-9B71-3F46D541E8C0}" presName="sibTrans" presStyleLbl="sibTrans2D1" presStyleIdx="1" presStyleCnt="6"/>
      <dgm:spPr/>
    </dgm:pt>
    <dgm:pt modelId="{7392BB99-A6ED-4B2C-8327-2E0B97555A24}" type="pres">
      <dgm:prSet presAssocID="{75574DFB-97EC-4E13-9ADE-7EE2E7CE8C9D}" presName="node" presStyleLbl="node1" presStyleIdx="2" presStyleCnt="6">
        <dgm:presLayoutVars>
          <dgm:bulletEnabled val="1"/>
        </dgm:presLayoutVars>
      </dgm:prSet>
      <dgm:spPr/>
    </dgm:pt>
    <dgm:pt modelId="{755966BE-A04F-4F28-A5C6-272262D21FEB}" type="pres">
      <dgm:prSet presAssocID="{75574DFB-97EC-4E13-9ADE-7EE2E7CE8C9D}" presName="dummy" presStyleCnt="0"/>
      <dgm:spPr/>
    </dgm:pt>
    <dgm:pt modelId="{B464EE05-9E8C-49B0-8C6D-4876388273DC}" type="pres">
      <dgm:prSet presAssocID="{4C45CB8D-0665-48D3-9A5A-F5701F632538}" presName="sibTrans" presStyleLbl="sibTrans2D1" presStyleIdx="2" presStyleCnt="6"/>
      <dgm:spPr/>
    </dgm:pt>
    <dgm:pt modelId="{A19D5718-3623-406A-AC43-0FBD898734B9}" type="pres">
      <dgm:prSet presAssocID="{3CC10C60-61C8-4B1E-9FD9-C9242974D7D6}" presName="node" presStyleLbl="node1" presStyleIdx="3" presStyleCnt="6">
        <dgm:presLayoutVars>
          <dgm:bulletEnabled val="1"/>
        </dgm:presLayoutVars>
      </dgm:prSet>
      <dgm:spPr/>
    </dgm:pt>
    <dgm:pt modelId="{E086E20B-126B-442E-95C8-124AF440E6F2}" type="pres">
      <dgm:prSet presAssocID="{3CC10C60-61C8-4B1E-9FD9-C9242974D7D6}" presName="dummy" presStyleCnt="0"/>
      <dgm:spPr/>
    </dgm:pt>
    <dgm:pt modelId="{1F6BB476-86A9-4D2F-B23C-2820E0C6321B}" type="pres">
      <dgm:prSet presAssocID="{857560DC-0E5F-430A-B7C9-F9475DD2F40D}" presName="sibTrans" presStyleLbl="sibTrans2D1" presStyleIdx="3" presStyleCnt="6"/>
      <dgm:spPr/>
    </dgm:pt>
    <dgm:pt modelId="{044852A6-B078-4C71-9147-1CDB98519968}" type="pres">
      <dgm:prSet presAssocID="{36338D23-C3EA-450E-A906-520D9106F3B9}" presName="node" presStyleLbl="node1" presStyleIdx="4" presStyleCnt="6">
        <dgm:presLayoutVars>
          <dgm:bulletEnabled val="1"/>
        </dgm:presLayoutVars>
      </dgm:prSet>
      <dgm:spPr/>
    </dgm:pt>
    <dgm:pt modelId="{C8CC32FA-2B62-4D2C-AAB2-9A1788DD3068}" type="pres">
      <dgm:prSet presAssocID="{36338D23-C3EA-450E-A906-520D9106F3B9}" presName="dummy" presStyleCnt="0"/>
      <dgm:spPr/>
    </dgm:pt>
    <dgm:pt modelId="{646D1BD5-BA55-439F-9BFC-931A61C1C4C6}" type="pres">
      <dgm:prSet presAssocID="{270821C2-0740-4E1B-B79F-11AE04DE8297}" presName="sibTrans" presStyleLbl="sibTrans2D1" presStyleIdx="4" presStyleCnt="6"/>
      <dgm:spPr/>
    </dgm:pt>
    <dgm:pt modelId="{08958121-A2C4-4771-A35B-C03FEE610BD8}" type="pres">
      <dgm:prSet presAssocID="{9CEC907D-D510-4B5F-9A70-BD3227CB0ACE}" presName="node" presStyleLbl="node1" presStyleIdx="5" presStyleCnt="6">
        <dgm:presLayoutVars>
          <dgm:bulletEnabled val="1"/>
        </dgm:presLayoutVars>
      </dgm:prSet>
      <dgm:spPr/>
    </dgm:pt>
    <dgm:pt modelId="{628A5FE2-7284-4F28-820D-40C6EF0F22E4}" type="pres">
      <dgm:prSet presAssocID="{9CEC907D-D510-4B5F-9A70-BD3227CB0ACE}" presName="dummy" presStyleCnt="0"/>
      <dgm:spPr/>
    </dgm:pt>
    <dgm:pt modelId="{3ACF615A-A179-44F5-828E-556B376770B0}" type="pres">
      <dgm:prSet presAssocID="{B81D6231-F305-4B90-8DC3-F165998E9EF4}" presName="sibTrans" presStyleLbl="sibTrans2D1" presStyleIdx="5" presStyleCnt="6"/>
      <dgm:spPr/>
    </dgm:pt>
  </dgm:ptLst>
  <dgm:cxnLst>
    <dgm:cxn modelId="{D9C88504-DAE5-49EC-A2C5-32265E315762}" srcId="{45BB7D7D-0781-423D-9AD7-6DA55479C0B1}" destId="{FFE15940-6B23-430F-B7C5-2E1134E85DCC}" srcOrd="0" destOrd="0" parTransId="{E801A023-6739-440A-A244-A40F7AB9AF62}" sibTransId="{1014722D-7A20-4097-B7A5-F7332595E3EB}"/>
    <dgm:cxn modelId="{9D63041D-C607-4B63-8A88-DF00F07E7411}" srcId="{9D8F4D35-EAEB-4FC9-A4E7-C886CDBFA788}" destId="{45BB7D7D-0781-423D-9AD7-6DA55479C0B1}" srcOrd="0" destOrd="0" parTransId="{8A64042C-FDB7-4481-A696-E962184669E4}" sibTransId="{92BC673C-FA9F-4F72-B400-EE4A7784B165}"/>
    <dgm:cxn modelId="{CFCC9E22-76B8-4234-B932-CB8926959D2C}" srcId="{45BB7D7D-0781-423D-9AD7-6DA55479C0B1}" destId="{3CC10C60-61C8-4B1E-9FD9-C9242974D7D6}" srcOrd="3" destOrd="0" parTransId="{9407FF58-146C-417F-BA7B-DA88E6F35DFF}" sibTransId="{857560DC-0E5F-430A-B7C9-F9475DD2F40D}"/>
    <dgm:cxn modelId="{2E236740-D046-4940-9732-ABDC5ED168CC}" srcId="{45BB7D7D-0781-423D-9AD7-6DA55479C0B1}" destId="{03F4BB3B-887D-425F-A5B3-C77EF0B6F510}" srcOrd="1" destOrd="0" parTransId="{DD207CA0-1BB6-46AA-A6CA-A1B714040333}" sibTransId="{A8CBFD93-E467-4659-9B71-3F46D541E8C0}"/>
    <dgm:cxn modelId="{28F44045-32D8-4B86-A497-06BB7960A0EC}" srcId="{45BB7D7D-0781-423D-9AD7-6DA55479C0B1}" destId="{9CEC907D-D510-4B5F-9A70-BD3227CB0ACE}" srcOrd="5" destOrd="0" parTransId="{A1E9EACD-5718-4419-83CA-C00523372755}" sibTransId="{B81D6231-F305-4B90-8DC3-F165998E9EF4}"/>
    <dgm:cxn modelId="{F3AB4D52-501E-4119-813C-04D0724C4DF7}" type="presOf" srcId="{A8CBFD93-E467-4659-9B71-3F46D541E8C0}" destId="{27EEA87D-F548-4047-B402-B468384FA467}" srcOrd="0" destOrd="0" presId="urn:microsoft.com/office/officeart/2005/8/layout/radial6"/>
    <dgm:cxn modelId="{63DD8272-FD7D-436B-88E7-A61E64164477}" type="presOf" srcId="{857560DC-0E5F-430A-B7C9-F9475DD2F40D}" destId="{1F6BB476-86A9-4D2F-B23C-2820E0C6321B}" srcOrd="0" destOrd="0" presId="urn:microsoft.com/office/officeart/2005/8/layout/radial6"/>
    <dgm:cxn modelId="{6576068A-BB3F-419B-8465-ED76279F9511}" type="presOf" srcId="{03F4BB3B-887D-425F-A5B3-C77EF0B6F510}" destId="{704E7FF0-58C1-4763-A5D9-7F7F895C8122}" srcOrd="0" destOrd="0" presId="urn:microsoft.com/office/officeart/2005/8/layout/radial6"/>
    <dgm:cxn modelId="{0A03A191-DA67-4D7C-8AED-CDEE5AC221A6}" srcId="{45BB7D7D-0781-423D-9AD7-6DA55479C0B1}" destId="{36338D23-C3EA-450E-A906-520D9106F3B9}" srcOrd="4" destOrd="0" parTransId="{3F6C484A-22DA-403F-BFA8-2165FF6CC8B6}" sibTransId="{270821C2-0740-4E1B-B79F-11AE04DE8297}"/>
    <dgm:cxn modelId="{B7904A9A-C0B3-438A-BA57-56AE7BC80350}" type="presOf" srcId="{9D8F4D35-EAEB-4FC9-A4E7-C886CDBFA788}" destId="{45BCCC3A-8C14-425E-9A60-258D72CDDE74}" srcOrd="0" destOrd="0" presId="urn:microsoft.com/office/officeart/2005/8/layout/radial6"/>
    <dgm:cxn modelId="{91B7349C-73B4-4366-B129-7536B9F7C571}" type="presOf" srcId="{9CEC907D-D510-4B5F-9A70-BD3227CB0ACE}" destId="{08958121-A2C4-4771-A35B-C03FEE610BD8}" srcOrd="0" destOrd="0" presId="urn:microsoft.com/office/officeart/2005/8/layout/radial6"/>
    <dgm:cxn modelId="{D0F3DAA8-3006-49D0-AE8D-1F437E33FE48}" type="presOf" srcId="{1014722D-7A20-4097-B7A5-F7332595E3EB}" destId="{CFE4C0C2-C9BD-4B36-8B39-CDCC22B53008}" srcOrd="0" destOrd="0" presId="urn:microsoft.com/office/officeart/2005/8/layout/radial6"/>
    <dgm:cxn modelId="{9D367EB1-B76C-457B-A913-D8D76E6DE4FC}" type="presOf" srcId="{75574DFB-97EC-4E13-9ADE-7EE2E7CE8C9D}" destId="{7392BB99-A6ED-4B2C-8327-2E0B97555A24}" srcOrd="0" destOrd="0" presId="urn:microsoft.com/office/officeart/2005/8/layout/radial6"/>
    <dgm:cxn modelId="{DF10EDB4-F943-4A08-BAA5-3544807AD28F}" type="presOf" srcId="{FFE15940-6B23-430F-B7C5-2E1134E85DCC}" destId="{F81DDF5C-EBE4-425F-B7C2-113E7F0FE659}" srcOrd="0" destOrd="0" presId="urn:microsoft.com/office/officeart/2005/8/layout/radial6"/>
    <dgm:cxn modelId="{76DD27BB-08A7-4D78-B876-ED263AA5CD4E}" type="presOf" srcId="{3CC10C60-61C8-4B1E-9FD9-C9242974D7D6}" destId="{A19D5718-3623-406A-AC43-0FBD898734B9}" srcOrd="0" destOrd="0" presId="urn:microsoft.com/office/officeart/2005/8/layout/radial6"/>
    <dgm:cxn modelId="{DF7362C0-CCDB-4B8B-A1F3-CA08EBA3DBAD}" srcId="{45BB7D7D-0781-423D-9AD7-6DA55479C0B1}" destId="{75574DFB-97EC-4E13-9ADE-7EE2E7CE8C9D}" srcOrd="2" destOrd="0" parTransId="{2C05F9F7-29A1-40E5-9385-602ED548BFE2}" sibTransId="{4C45CB8D-0665-48D3-9A5A-F5701F632538}"/>
    <dgm:cxn modelId="{74EEDCC1-186D-453F-92EC-1C90911A338A}" type="presOf" srcId="{B81D6231-F305-4B90-8DC3-F165998E9EF4}" destId="{3ACF615A-A179-44F5-828E-556B376770B0}" srcOrd="0" destOrd="0" presId="urn:microsoft.com/office/officeart/2005/8/layout/radial6"/>
    <dgm:cxn modelId="{4A0092C9-36F9-4DD2-B72A-27BCFFBE5245}" type="presOf" srcId="{270821C2-0740-4E1B-B79F-11AE04DE8297}" destId="{646D1BD5-BA55-439F-9BFC-931A61C1C4C6}" srcOrd="0" destOrd="0" presId="urn:microsoft.com/office/officeart/2005/8/layout/radial6"/>
    <dgm:cxn modelId="{750A93D3-4C56-4D15-A3B4-01BD251AB0D6}" type="presOf" srcId="{36338D23-C3EA-450E-A906-520D9106F3B9}" destId="{044852A6-B078-4C71-9147-1CDB98519968}" srcOrd="0" destOrd="0" presId="urn:microsoft.com/office/officeart/2005/8/layout/radial6"/>
    <dgm:cxn modelId="{2AB76AE1-E4B1-465F-B272-B9C5C7518AA2}" type="presOf" srcId="{45BB7D7D-0781-423D-9AD7-6DA55479C0B1}" destId="{FB423DF1-4D6F-459F-A6C1-A714FF7B72DD}" srcOrd="0" destOrd="0" presId="urn:microsoft.com/office/officeart/2005/8/layout/radial6"/>
    <dgm:cxn modelId="{78A01EEA-F063-4AE6-9EAB-EC5C2F3E0C16}" type="presOf" srcId="{4C45CB8D-0665-48D3-9A5A-F5701F632538}" destId="{B464EE05-9E8C-49B0-8C6D-4876388273DC}" srcOrd="0" destOrd="0" presId="urn:microsoft.com/office/officeart/2005/8/layout/radial6"/>
    <dgm:cxn modelId="{662EF8A5-AB3E-44D4-80F9-0C0A2B0DAC8C}" type="presParOf" srcId="{45BCCC3A-8C14-425E-9A60-258D72CDDE74}" destId="{FB423DF1-4D6F-459F-A6C1-A714FF7B72DD}" srcOrd="0" destOrd="0" presId="urn:microsoft.com/office/officeart/2005/8/layout/radial6"/>
    <dgm:cxn modelId="{A51DFCBD-E85C-44A9-9FA1-73ED513E5A56}" type="presParOf" srcId="{45BCCC3A-8C14-425E-9A60-258D72CDDE74}" destId="{F81DDF5C-EBE4-425F-B7C2-113E7F0FE659}" srcOrd="1" destOrd="0" presId="urn:microsoft.com/office/officeart/2005/8/layout/radial6"/>
    <dgm:cxn modelId="{50F3504C-58A0-4A3C-BDFE-3A1B5D39A09B}" type="presParOf" srcId="{45BCCC3A-8C14-425E-9A60-258D72CDDE74}" destId="{F10CFCC4-1694-4045-A994-DD99E73EBBB1}" srcOrd="2" destOrd="0" presId="urn:microsoft.com/office/officeart/2005/8/layout/radial6"/>
    <dgm:cxn modelId="{510C335F-F31A-4AC7-99F5-C29E2D1463BF}" type="presParOf" srcId="{45BCCC3A-8C14-425E-9A60-258D72CDDE74}" destId="{CFE4C0C2-C9BD-4B36-8B39-CDCC22B53008}" srcOrd="3" destOrd="0" presId="urn:microsoft.com/office/officeart/2005/8/layout/radial6"/>
    <dgm:cxn modelId="{F2E5E456-D94B-40BC-9AAF-B8FB9B5F50BB}" type="presParOf" srcId="{45BCCC3A-8C14-425E-9A60-258D72CDDE74}" destId="{704E7FF0-58C1-4763-A5D9-7F7F895C8122}" srcOrd="4" destOrd="0" presId="urn:microsoft.com/office/officeart/2005/8/layout/radial6"/>
    <dgm:cxn modelId="{7E312994-E623-4B25-B314-A5818BD53289}" type="presParOf" srcId="{45BCCC3A-8C14-425E-9A60-258D72CDDE74}" destId="{F2EBD0B8-7A11-487A-9E5B-FA8CF8E039A8}" srcOrd="5" destOrd="0" presId="urn:microsoft.com/office/officeart/2005/8/layout/radial6"/>
    <dgm:cxn modelId="{AEC84D11-952F-4550-92CC-2B81EE801768}" type="presParOf" srcId="{45BCCC3A-8C14-425E-9A60-258D72CDDE74}" destId="{27EEA87D-F548-4047-B402-B468384FA467}" srcOrd="6" destOrd="0" presId="urn:microsoft.com/office/officeart/2005/8/layout/radial6"/>
    <dgm:cxn modelId="{5DE3854B-AFCE-4E8D-AE89-EFEB538B3C5D}" type="presParOf" srcId="{45BCCC3A-8C14-425E-9A60-258D72CDDE74}" destId="{7392BB99-A6ED-4B2C-8327-2E0B97555A24}" srcOrd="7" destOrd="0" presId="urn:microsoft.com/office/officeart/2005/8/layout/radial6"/>
    <dgm:cxn modelId="{469B85CB-9029-408A-87E6-9129B22DF618}" type="presParOf" srcId="{45BCCC3A-8C14-425E-9A60-258D72CDDE74}" destId="{755966BE-A04F-4F28-A5C6-272262D21FEB}" srcOrd="8" destOrd="0" presId="urn:microsoft.com/office/officeart/2005/8/layout/radial6"/>
    <dgm:cxn modelId="{35C5D6F3-A95D-45AE-8DE2-1DB8758F6AF2}" type="presParOf" srcId="{45BCCC3A-8C14-425E-9A60-258D72CDDE74}" destId="{B464EE05-9E8C-49B0-8C6D-4876388273DC}" srcOrd="9" destOrd="0" presId="urn:microsoft.com/office/officeart/2005/8/layout/radial6"/>
    <dgm:cxn modelId="{141DED95-C8DC-487A-A527-0A0171E75329}" type="presParOf" srcId="{45BCCC3A-8C14-425E-9A60-258D72CDDE74}" destId="{A19D5718-3623-406A-AC43-0FBD898734B9}" srcOrd="10" destOrd="0" presId="urn:microsoft.com/office/officeart/2005/8/layout/radial6"/>
    <dgm:cxn modelId="{CDE5FAD4-22F2-448A-AF3F-34DFFF9949F4}" type="presParOf" srcId="{45BCCC3A-8C14-425E-9A60-258D72CDDE74}" destId="{E086E20B-126B-442E-95C8-124AF440E6F2}" srcOrd="11" destOrd="0" presId="urn:microsoft.com/office/officeart/2005/8/layout/radial6"/>
    <dgm:cxn modelId="{7A8B7179-F3CE-49C9-A451-1ADDF8361DE9}" type="presParOf" srcId="{45BCCC3A-8C14-425E-9A60-258D72CDDE74}" destId="{1F6BB476-86A9-4D2F-B23C-2820E0C6321B}" srcOrd="12" destOrd="0" presId="urn:microsoft.com/office/officeart/2005/8/layout/radial6"/>
    <dgm:cxn modelId="{E76D00B2-8BC5-4E69-BBBD-D52FADDBC388}" type="presParOf" srcId="{45BCCC3A-8C14-425E-9A60-258D72CDDE74}" destId="{044852A6-B078-4C71-9147-1CDB98519968}" srcOrd="13" destOrd="0" presId="urn:microsoft.com/office/officeart/2005/8/layout/radial6"/>
    <dgm:cxn modelId="{42465700-7598-40A8-B5EB-650F733C0608}" type="presParOf" srcId="{45BCCC3A-8C14-425E-9A60-258D72CDDE74}" destId="{C8CC32FA-2B62-4D2C-AAB2-9A1788DD3068}" srcOrd="14" destOrd="0" presId="urn:microsoft.com/office/officeart/2005/8/layout/radial6"/>
    <dgm:cxn modelId="{BE7C81F0-DB34-49D7-B504-009DB28F8D4F}" type="presParOf" srcId="{45BCCC3A-8C14-425E-9A60-258D72CDDE74}" destId="{646D1BD5-BA55-439F-9BFC-931A61C1C4C6}" srcOrd="15" destOrd="0" presId="urn:microsoft.com/office/officeart/2005/8/layout/radial6"/>
    <dgm:cxn modelId="{7EA4FD73-6B0A-4F0D-8E5D-61D7EED0DF40}" type="presParOf" srcId="{45BCCC3A-8C14-425E-9A60-258D72CDDE74}" destId="{08958121-A2C4-4771-A35B-C03FEE610BD8}" srcOrd="16" destOrd="0" presId="urn:microsoft.com/office/officeart/2005/8/layout/radial6"/>
    <dgm:cxn modelId="{A34105AB-417B-4641-8C35-6218B19C4174}" type="presParOf" srcId="{45BCCC3A-8C14-425E-9A60-258D72CDDE74}" destId="{628A5FE2-7284-4F28-820D-40C6EF0F22E4}" srcOrd="17" destOrd="0" presId="urn:microsoft.com/office/officeart/2005/8/layout/radial6"/>
    <dgm:cxn modelId="{D88D9020-09F2-494E-B9A8-C15F3882833C}" type="presParOf" srcId="{45BCCC3A-8C14-425E-9A60-258D72CDDE74}" destId="{3ACF615A-A179-44F5-828E-556B376770B0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F615A-A179-44F5-828E-556B376770B0}">
      <dsp:nvSpPr>
        <dsp:cNvPr id="0" name=""/>
        <dsp:cNvSpPr/>
      </dsp:nvSpPr>
      <dsp:spPr>
        <a:xfrm>
          <a:off x="2229479" y="553079"/>
          <a:ext cx="3770640" cy="3770640"/>
        </a:xfrm>
        <a:prstGeom prst="blockArc">
          <a:avLst>
            <a:gd name="adj1" fmla="val 12600000"/>
            <a:gd name="adj2" fmla="val 16200000"/>
            <a:gd name="adj3" fmla="val 452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6D1BD5-BA55-439F-9BFC-931A61C1C4C6}">
      <dsp:nvSpPr>
        <dsp:cNvPr id="0" name=""/>
        <dsp:cNvSpPr/>
      </dsp:nvSpPr>
      <dsp:spPr>
        <a:xfrm>
          <a:off x="2229479" y="553079"/>
          <a:ext cx="3770640" cy="3770640"/>
        </a:xfrm>
        <a:prstGeom prst="blockArc">
          <a:avLst>
            <a:gd name="adj1" fmla="val 9000000"/>
            <a:gd name="adj2" fmla="val 12600000"/>
            <a:gd name="adj3" fmla="val 452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6BB476-86A9-4D2F-B23C-2820E0C6321B}">
      <dsp:nvSpPr>
        <dsp:cNvPr id="0" name=""/>
        <dsp:cNvSpPr/>
      </dsp:nvSpPr>
      <dsp:spPr>
        <a:xfrm>
          <a:off x="2229479" y="553079"/>
          <a:ext cx="3770640" cy="3770640"/>
        </a:xfrm>
        <a:prstGeom prst="blockArc">
          <a:avLst>
            <a:gd name="adj1" fmla="val 5400000"/>
            <a:gd name="adj2" fmla="val 9000000"/>
            <a:gd name="adj3" fmla="val 452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4EE05-9E8C-49B0-8C6D-4876388273DC}">
      <dsp:nvSpPr>
        <dsp:cNvPr id="0" name=""/>
        <dsp:cNvSpPr/>
      </dsp:nvSpPr>
      <dsp:spPr>
        <a:xfrm>
          <a:off x="2229479" y="553079"/>
          <a:ext cx="3770640" cy="3770640"/>
        </a:xfrm>
        <a:prstGeom prst="blockArc">
          <a:avLst>
            <a:gd name="adj1" fmla="val 1800000"/>
            <a:gd name="adj2" fmla="val 5400000"/>
            <a:gd name="adj3" fmla="val 452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EEA87D-F548-4047-B402-B468384FA467}">
      <dsp:nvSpPr>
        <dsp:cNvPr id="0" name=""/>
        <dsp:cNvSpPr/>
      </dsp:nvSpPr>
      <dsp:spPr>
        <a:xfrm>
          <a:off x="2229479" y="553079"/>
          <a:ext cx="3770640" cy="3770640"/>
        </a:xfrm>
        <a:prstGeom prst="blockArc">
          <a:avLst>
            <a:gd name="adj1" fmla="val 19800000"/>
            <a:gd name="adj2" fmla="val 1800000"/>
            <a:gd name="adj3" fmla="val 452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E4C0C2-C9BD-4B36-8B39-CDCC22B53008}">
      <dsp:nvSpPr>
        <dsp:cNvPr id="0" name=""/>
        <dsp:cNvSpPr/>
      </dsp:nvSpPr>
      <dsp:spPr>
        <a:xfrm>
          <a:off x="2229479" y="553079"/>
          <a:ext cx="3770640" cy="3770640"/>
        </a:xfrm>
        <a:prstGeom prst="blockArc">
          <a:avLst>
            <a:gd name="adj1" fmla="val 16200000"/>
            <a:gd name="adj2" fmla="val 19800000"/>
            <a:gd name="adj3" fmla="val 452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423DF1-4D6F-459F-A6C1-A714FF7B72DD}">
      <dsp:nvSpPr>
        <dsp:cNvPr id="0" name=""/>
        <dsp:cNvSpPr/>
      </dsp:nvSpPr>
      <dsp:spPr>
        <a:xfrm>
          <a:off x="3267930" y="1591530"/>
          <a:ext cx="1693738" cy="169373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dirty="0"/>
            <a:t>Maloljetnik </a:t>
          </a:r>
          <a:endParaRPr lang="nl-NL" sz="1900" kern="1200" dirty="0"/>
        </a:p>
      </dsp:txBody>
      <dsp:txXfrm>
        <a:off x="3515972" y="1839572"/>
        <a:ext cx="1197654" cy="1197654"/>
      </dsp:txXfrm>
    </dsp:sp>
    <dsp:sp modelId="{F81DDF5C-EBE4-425F-B7C2-113E7F0FE659}">
      <dsp:nvSpPr>
        <dsp:cNvPr id="0" name=""/>
        <dsp:cNvSpPr/>
      </dsp:nvSpPr>
      <dsp:spPr>
        <a:xfrm>
          <a:off x="3521991" y="2953"/>
          <a:ext cx="1185616" cy="118561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Udruga sudaca za mladež, obiteljskih sudaca </a:t>
          </a:r>
          <a:endParaRPr lang="nl-NL" sz="1200" kern="1200" dirty="0"/>
        </a:p>
      </dsp:txBody>
      <dsp:txXfrm>
        <a:off x="3695620" y="176582"/>
        <a:ext cx="838358" cy="838358"/>
      </dsp:txXfrm>
    </dsp:sp>
    <dsp:sp modelId="{704E7FF0-58C1-4763-A5D9-7F7F895C8122}">
      <dsp:nvSpPr>
        <dsp:cNvPr id="0" name=""/>
        <dsp:cNvSpPr/>
      </dsp:nvSpPr>
      <dsp:spPr>
        <a:xfrm>
          <a:off x="5117762" y="924272"/>
          <a:ext cx="1185616" cy="118561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Polic</a:t>
          </a:r>
          <a:r>
            <a:rPr lang="hr-HR" sz="1200" kern="1200" dirty="0"/>
            <a:t>ija</a:t>
          </a:r>
          <a:endParaRPr lang="nl-NL" sz="1200" kern="1200" dirty="0"/>
        </a:p>
      </dsp:txBody>
      <dsp:txXfrm>
        <a:off x="5291391" y="1097901"/>
        <a:ext cx="838358" cy="838358"/>
      </dsp:txXfrm>
    </dsp:sp>
    <dsp:sp modelId="{7392BB99-A6ED-4B2C-8327-2E0B97555A24}">
      <dsp:nvSpPr>
        <dsp:cNvPr id="0" name=""/>
        <dsp:cNvSpPr/>
      </dsp:nvSpPr>
      <dsp:spPr>
        <a:xfrm>
          <a:off x="5117762" y="2766910"/>
          <a:ext cx="1185616" cy="118561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redari</a:t>
          </a:r>
        </a:p>
      </dsp:txBody>
      <dsp:txXfrm>
        <a:off x="5291391" y="2940539"/>
        <a:ext cx="838358" cy="838358"/>
      </dsp:txXfrm>
    </dsp:sp>
    <dsp:sp modelId="{A19D5718-3623-406A-AC43-0FBD898734B9}">
      <dsp:nvSpPr>
        <dsp:cNvPr id="0" name=""/>
        <dsp:cNvSpPr/>
      </dsp:nvSpPr>
      <dsp:spPr>
        <a:xfrm>
          <a:off x="3521991" y="3688229"/>
          <a:ext cx="1185616" cy="118561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Udruge</a:t>
          </a:r>
          <a:endParaRPr lang="nl-NL" sz="1200" kern="1200" dirty="0"/>
        </a:p>
      </dsp:txBody>
      <dsp:txXfrm>
        <a:off x="3695620" y="3861858"/>
        <a:ext cx="838358" cy="838358"/>
      </dsp:txXfrm>
    </dsp:sp>
    <dsp:sp modelId="{044852A6-B078-4C71-9147-1CDB98519968}">
      <dsp:nvSpPr>
        <dsp:cNvPr id="0" name=""/>
        <dsp:cNvSpPr/>
      </dsp:nvSpPr>
      <dsp:spPr>
        <a:xfrm>
          <a:off x="1926220" y="2766910"/>
          <a:ext cx="1185616" cy="118561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Roditelji</a:t>
          </a:r>
          <a:endParaRPr lang="nl-NL" sz="1200" kern="1200" dirty="0"/>
        </a:p>
      </dsp:txBody>
      <dsp:txXfrm>
        <a:off x="2099849" y="2940539"/>
        <a:ext cx="838358" cy="838358"/>
      </dsp:txXfrm>
    </dsp:sp>
    <dsp:sp modelId="{08958121-A2C4-4771-A35B-C03FEE610BD8}">
      <dsp:nvSpPr>
        <dsp:cNvPr id="0" name=""/>
        <dsp:cNvSpPr/>
      </dsp:nvSpPr>
      <dsp:spPr>
        <a:xfrm>
          <a:off x="1926220" y="924272"/>
          <a:ext cx="1185616" cy="118561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Stručna osoba, socijalni pedagog</a:t>
          </a:r>
          <a:endParaRPr lang="nl-NL" sz="1200" kern="1200" dirty="0"/>
        </a:p>
      </dsp:txBody>
      <dsp:txXfrm>
        <a:off x="2099849" y="1097901"/>
        <a:ext cx="838358" cy="838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9.12.2018.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9.12.2018.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9.12.2018.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9.12.2018.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9.12.2018.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9.12.2018.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9.12.2018.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9.12.2018.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9.12.2018.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9.12.2018.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9.12.2018.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8E33196-F35B-48F2-97D6-07C2271AD966}" type="datetimeFigureOut">
              <a:rPr lang="hr-HR" smtClean="0"/>
              <a:t>9.12.2018.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uszm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Stop program</a:t>
            </a:r>
            <a:br>
              <a:rPr lang="hr-HR" dirty="0"/>
            </a:br>
            <a:r>
              <a:rPr lang="hr-HR" dirty="0"/>
              <a:t>proveden po USZM 2012.-2018.</a:t>
            </a:r>
          </a:p>
        </p:txBody>
      </p:sp>
      <p:pic>
        <p:nvPicPr>
          <p:cNvPr id="4098" name="Picture 2" descr="C:\Users\lpeto\AppData\Local\Microsoft\Windows\Temporary Internet Files\Content.IE5\CBFHBCQF\Roadrunner_looney_tunes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617743"/>
            <a:ext cx="4253898" cy="3404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116363"/>
            <a:ext cx="4618856" cy="120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83DF039-A247-41AB-92F2-B7252908D2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9" y="2420888"/>
            <a:ext cx="2304255" cy="179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70426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Stop program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2088232"/>
          </a:xfrm>
        </p:spPr>
        <p:txBody>
          <a:bodyPr/>
          <a:lstStyle/>
          <a:p>
            <a:pPr marL="0" indent="0" algn="ctr">
              <a:buNone/>
            </a:pPr>
            <a:r>
              <a:rPr lang="hr-HR" dirty="0"/>
              <a:t>Više informacija možete saznati na portalu:</a:t>
            </a:r>
          </a:p>
          <a:p>
            <a:pPr marL="0" indent="0" algn="ctr">
              <a:buNone/>
            </a:pPr>
            <a:r>
              <a:rPr lang="hr-HR" dirty="0">
                <a:hlinkClick r:id="rId2"/>
              </a:rPr>
              <a:t>http://uszm.hr</a:t>
            </a:r>
            <a:endParaRPr lang="hr-HR" dirty="0"/>
          </a:p>
          <a:p>
            <a:pPr marL="0" indent="0" algn="ctr">
              <a:buNone/>
            </a:pPr>
            <a:r>
              <a:rPr lang="hr-HR" dirty="0" err="1"/>
              <a:t>Facebook</a:t>
            </a:r>
            <a:r>
              <a:rPr lang="hr-HR" dirty="0"/>
              <a:t> Stop program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3697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Provedeni pilot projekti do danas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Gradu Zagrebu</a:t>
            </a:r>
          </a:p>
          <a:p>
            <a:pPr lvl="1"/>
            <a:r>
              <a:rPr lang="hr-HR" dirty="0"/>
              <a:t>Gradske četvrti:</a:t>
            </a:r>
          </a:p>
          <a:p>
            <a:pPr lvl="2"/>
            <a:r>
              <a:rPr lang="hr-HR" dirty="0"/>
              <a:t>Novi Zagreb zapad</a:t>
            </a:r>
          </a:p>
          <a:p>
            <a:pPr lvl="2"/>
            <a:r>
              <a:rPr lang="hr-HR" dirty="0"/>
              <a:t>Novi Zagreb istok</a:t>
            </a:r>
          </a:p>
          <a:p>
            <a:pPr lvl="2"/>
            <a:r>
              <a:rPr lang="hr-HR" dirty="0"/>
              <a:t>Trešnjevka jug</a:t>
            </a:r>
          </a:p>
          <a:p>
            <a:pPr lvl="2"/>
            <a:r>
              <a:rPr lang="hr-HR" dirty="0"/>
              <a:t>Trešnjevka sjever</a:t>
            </a:r>
          </a:p>
          <a:p>
            <a:pPr lvl="2"/>
            <a:r>
              <a:rPr lang="hr-HR" dirty="0"/>
              <a:t>Gornji grad </a:t>
            </a:r>
          </a:p>
          <a:p>
            <a:pPr lvl="2"/>
            <a:r>
              <a:rPr lang="hr-HR" dirty="0"/>
              <a:t>Donji grad</a:t>
            </a:r>
          </a:p>
          <a:p>
            <a:pPr lvl="2"/>
            <a:r>
              <a:rPr lang="hr-HR" dirty="0"/>
              <a:t>Trnje</a:t>
            </a:r>
          </a:p>
          <a:p>
            <a:r>
              <a:rPr lang="hr-HR" dirty="0"/>
              <a:t>Gradu Velika Gorica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628800"/>
            <a:ext cx="4896544" cy="50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38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dirty="0"/>
              <a:t>Kako se djeluje kroz Stop program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800" dirty="0">
                <a:latin typeface="+mj-lt"/>
              </a:rPr>
              <a:t>Brza rekacija: brzo, posebno i dosljedno</a:t>
            </a:r>
          </a:p>
          <a:p>
            <a:r>
              <a:rPr lang="vi-VN" sz="2800" dirty="0">
                <a:latin typeface="+mj-lt"/>
              </a:rPr>
              <a:t>Norma: suočavanje s posljedicama ponašanja</a:t>
            </a:r>
          </a:p>
          <a:p>
            <a:r>
              <a:rPr lang="vi-VN" sz="2800" dirty="0">
                <a:latin typeface="+mj-lt"/>
              </a:rPr>
              <a:t>Kažnjavanje: povezano s prekršajem</a:t>
            </a:r>
            <a:r>
              <a:rPr lang="hr-HR" sz="2800" dirty="0">
                <a:latin typeface="+mj-lt"/>
              </a:rPr>
              <a:t>, </a:t>
            </a:r>
            <a:r>
              <a:rPr lang="vi-VN" sz="2800" dirty="0">
                <a:latin typeface="+mj-lt"/>
              </a:rPr>
              <a:t>prilagođeno pojedinom slučaju </a:t>
            </a:r>
          </a:p>
          <a:p>
            <a:r>
              <a:rPr lang="vi-VN" sz="2800" dirty="0">
                <a:latin typeface="+mj-lt"/>
              </a:rPr>
              <a:t>Suočavanje s posljedicama za druge (žrtva, roditelji)</a:t>
            </a:r>
          </a:p>
          <a:p>
            <a:r>
              <a:rPr lang="vi-VN" sz="2800" dirty="0">
                <a:latin typeface="+mj-lt"/>
              </a:rPr>
              <a:t>Po</a:t>
            </a:r>
            <a:r>
              <a:rPr lang="hr-HR" sz="2800" dirty="0">
                <a:latin typeface="+mj-lt"/>
              </a:rPr>
              <a:t>vezivanje sa zajednicom</a:t>
            </a:r>
          </a:p>
          <a:p>
            <a:r>
              <a:rPr lang="hr-HR" sz="2800" dirty="0">
                <a:latin typeface="+mj-lt"/>
              </a:rPr>
              <a:t>Bez evidencije</a:t>
            </a:r>
            <a:endParaRPr lang="vi-VN" sz="2800" dirty="0">
              <a:latin typeface="+mj-lt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453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Stop program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>
            <a:normAutofit/>
          </a:bodyPr>
          <a:lstStyle/>
          <a:p>
            <a:r>
              <a:rPr lang="hr-HR" dirty="0" err="1"/>
              <a:t>Mapiranje</a:t>
            </a:r>
            <a:r>
              <a:rPr lang="hr-HR" dirty="0"/>
              <a:t> pojedinog dijela grada</a:t>
            </a:r>
          </a:p>
          <a:p>
            <a:r>
              <a:rPr lang="hr-HR" dirty="0"/>
              <a:t>Pronalaženje potreba svih škola</a:t>
            </a:r>
          </a:p>
          <a:p>
            <a:r>
              <a:rPr lang="hr-HR" dirty="0"/>
              <a:t>Dogovor s udrugama tog područja o suradnji</a:t>
            </a:r>
          </a:p>
          <a:p>
            <a:r>
              <a:rPr lang="hr-HR" dirty="0"/>
              <a:t>Dogovor s policijom, redarima i socijalnom skrbi</a:t>
            </a:r>
          </a:p>
          <a:p>
            <a:r>
              <a:rPr lang="hr-HR" dirty="0"/>
              <a:t>Povezivanja s lokalnom zajednicom</a:t>
            </a:r>
          </a:p>
          <a:p>
            <a:r>
              <a:rPr lang="hr-HR" dirty="0"/>
              <a:t>Direktan rad s djecom i roditeljima</a:t>
            </a:r>
          </a:p>
          <a:p>
            <a:r>
              <a:rPr lang="hr-HR" dirty="0"/>
              <a:t>Evaluacija</a:t>
            </a:r>
          </a:p>
          <a:p>
            <a:r>
              <a:rPr lang="hr-HR" dirty="0"/>
              <a:t>Prikaz rezultata</a:t>
            </a:r>
          </a:p>
        </p:txBody>
      </p:sp>
    </p:spTree>
    <p:extLst>
      <p:ext uri="{BB962C8B-B14F-4D97-AF65-F5344CB8AC3E}">
        <p14:creationId xmlns:p14="http://schemas.microsoft.com/office/powerpoint/2010/main" val="3965288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Lanac partnera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96836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41541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423DF1-4D6F-459F-A6C1-A714FF7B7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B423DF1-4D6F-459F-A6C1-A714FF7B72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1DDF5C-EBE4-425F-B7C2-113E7F0FE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F81DDF5C-EBE4-425F-B7C2-113E7F0FE6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E4C0C2-C9BD-4B36-8B39-CDCC22B53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FE4C0C2-C9BD-4B36-8B39-CDCC22B53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4E7FF0-58C1-4763-A5D9-7F7F895C8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04E7FF0-58C1-4763-A5D9-7F7F895C81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EEA87D-F548-4047-B402-B468384FA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27EEA87D-F548-4047-B402-B468384FA4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92BB99-A6ED-4B2C-8327-2E0B97555A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392BB99-A6ED-4B2C-8327-2E0B97555A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4EE05-9E8C-49B0-8C6D-487638827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B464EE05-9E8C-49B0-8C6D-4876388273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9D5718-3623-406A-AC43-0FBD89873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A19D5718-3623-406A-AC43-0FBD898734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6BB476-86A9-4D2F-B23C-2820E0C632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1F6BB476-86A9-4D2F-B23C-2820E0C632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4852A6-B078-4C71-9147-1CDB98519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044852A6-B078-4C71-9147-1CDB985199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6D1BD5-BA55-439F-9BFC-931A61C1C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646D1BD5-BA55-439F-9BFC-931A61C1C4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958121-A2C4-4771-A35B-C03FEE610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08958121-A2C4-4771-A35B-C03FEE610B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CF615A-A179-44F5-828E-556B37677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3ACF615A-A179-44F5-828E-556B376770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vi-VN" dirty="0"/>
              <a:t>Loše po</a:t>
            </a:r>
            <a:r>
              <a:rPr lang="hr-HR" dirty="0" err="1"/>
              <a:t>našanje</a:t>
            </a:r>
            <a:r>
              <a:rPr lang="vi-VN" dirty="0"/>
              <a:t> maloljetnika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Prvi put u policiji, zamijećen po redarima</a:t>
            </a:r>
          </a:p>
          <a:p>
            <a:r>
              <a:rPr lang="hr-HR" dirty="0"/>
              <a:t>Manji prekršaji</a:t>
            </a:r>
          </a:p>
          <a:p>
            <a:r>
              <a:rPr lang="hr-HR" dirty="0"/>
              <a:t>Suglasnost roditelja </a:t>
            </a:r>
          </a:p>
          <a:p>
            <a:r>
              <a:rPr lang="hr-HR" dirty="0"/>
              <a:t>Suglasnost maloljetnika</a:t>
            </a:r>
          </a:p>
          <a:p>
            <a:r>
              <a:rPr lang="hr-HR" dirty="0"/>
              <a:t>Upućen po policiji, redarima</a:t>
            </a:r>
          </a:p>
          <a:p>
            <a:endParaRPr lang="hr-HR" dirty="0"/>
          </a:p>
        </p:txBody>
      </p:sp>
      <p:pic>
        <p:nvPicPr>
          <p:cNvPr id="1032" name="Picture 8" descr="C:\Users\lpeto\AppData\Local\Microsoft\Windows\Temporary Internet Files\Content.IE5\CBFHBCQF\adolescentes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92896"/>
            <a:ext cx="309634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000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Aktivnosti u sklopu Stopa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Približno 5 sati po djetetu i roditelju sa stručnjakom</a:t>
            </a:r>
          </a:p>
          <a:p>
            <a:r>
              <a:rPr lang="hr-HR" dirty="0"/>
              <a:t>U lokalnoj udruzi rad od 4-8 sati </a:t>
            </a:r>
          </a:p>
          <a:p>
            <a:r>
              <a:rPr lang="hr-HR" dirty="0"/>
              <a:t>Približno 3 tjedana od lošeg ponašanja  do završnog izvješća (pozitivnog)</a:t>
            </a:r>
          </a:p>
          <a:p>
            <a:r>
              <a:rPr lang="hr-HR" dirty="0"/>
              <a:t>Maloljetnici s drugim problemima upućeni u CZSS ili druge službe</a:t>
            </a:r>
          </a:p>
          <a:p>
            <a:endParaRPr lang="hr-HR" dirty="0"/>
          </a:p>
        </p:txBody>
      </p:sp>
      <p:pic>
        <p:nvPicPr>
          <p:cNvPr id="2051" name="Picture 3" descr="C:\Users\lpeto\AppData\Local\Microsoft\Windows\Temporary Internet Files\Content.IE5\TGBCDG7P\adolescentes-identidad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77072"/>
            <a:ext cx="3024336" cy="24482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340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pl-PL" sz="3200" dirty="0"/>
              <a:t>Za uvođenje metode Stopa potrebno je:</a:t>
            </a: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r>
              <a:rPr lang="pl-PL" sz="2700" dirty="0">
                <a:solidFill>
                  <a:schemeClr val="tx1"/>
                </a:solidFill>
              </a:rPr>
              <a:t>Obučiti socijalne radnike za ovaj specifični posao.</a:t>
            </a:r>
            <a:br>
              <a:rPr lang="pl-PL" sz="2700" dirty="0">
                <a:solidFill>
                  <a:schemeClr val="tx1"/>
                </a:solidFill>
              </a:rPr>
            </a:br>
            <a:r>
              <a:rPr lang="pl-PL" sz="2700" dirty="0">
                <a:solidFill>
                  <a:schemeClr val="tx1"/>
                </a:solidFill>
              </a:rPr>
              <a:t>Obučiti policiju i redare o ovoj metodi.</a:t>
            </a:r>
            <a:br>
              <a:rPr lang="pl-PL" sz="2700" dirty="0">
                <a:solidFill>
                  <a:schemeClr val="tx1"/>
                </a:solidFill>
              </a:rPr>
            </a:br>
            <a:r>
              <a:rPr lang="pl-PL" sz="2700" dirty="0">
                <a:solidFill>
                  <a:schemeClr val="tx1"/>
                </a:solidFill>
              </a:rPr>
              <a:t>Izgraditi mrežu partnera. </a:t>
            </a:r>
            <a:br>
              <a:rPr lang="pl-PL" sz="2700" dirty="0">
                <a:solidFill>
                  <a:schemeClr val="tx1"/>
                </a:solidFill>
              </a:rPr>
            </a:br>
            <a:r>
              <a:rPr lang="pl-PL" sz="2700" dirty="0">
                <a:solidFill>
                  <a:schemeClr val="tx1"/>
                </a:solidFill>
              </a:rPr>
              <a:t>Upornost  i neovisnost onih koji su uključeni u program.</a:t>
            </a:r>
            <a:br>
              <a:rPr lang="pl-PL" sz="2700" dirty="0">
                <a:solidFill>
                  <a:schemeClr val="tx1"/>
                </a:solidFill>
              </a:rPr>
            </a:br>
            <a:br>
              <a:rPr lang="pl-PL" sz="2700" dirty="0"/>
            </a:br>
            <a:br>
              <a:rPr lang="pl-PL" sz="3600" dirty="0"/>
            </a:br>
            <a:endParaRPr lang="hr-HR" sz="3600" dirty="0"/>
          </a:p>
        </p:txBody>
      </p:sp>
      <p:pic>
        <p:nvPicPr>
          <p:cNvPr id="3074" name="Picture 2" descr="C:\Users\lpeto\AppData\Local\Microsoft\Windows\Temporary Internet Files\Content.IE5\KXUGD8NH\children_reading_newspaper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5776" y="3717032"/>
            <a:ext cx="374441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570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Udruga sudaca za mladež, obiteljskih sudaca i stručnjaka za djecu i mladež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38884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Nagrada za sigurnost USZM-u, 2014.</a:t>
            </a:r>
          </a:p>
          <a:p>
            <a:pPr marL="0" indent="0">
              <a:buNone/>
            </a:pPr>
            <a:r>
              <a:rPr lang="hr-HR" dirty="0"/>
              <a:t>Nagrada za promicanje dječjih prava predsjednici USZM-a</a:t>
            </a:r>
          </a:p>
          <a:p>
            <a:pPr marL="0" indent="0">
              <a:buNone/>
            </a:pPr>
            <a:r>
              <a:rPr lang="hr-HR" dirty="0"/>
              <a:t>od Ministarstva socijalne skrbi, 2014.</a:t>
            </a:r>
          </a:p>
          <a:p>
            <a:pPr marL="0" indent="0">
              <a:buNone/>
            </a:pPr>
            <a:r>
              <a:rPr lang="hr-HR" dirty="0"/>
              <a:t>Prikaz projekata na međunarodnoj sceni:</a:t>
            </a:r>
          </a:p>
          <a:p>
            <a:pPr marL="0" indent="0">
              <a:buNone/>
            </a:pPr>
            <a:r>
              <a:rPr lang="hr-HR" dirty="0"/>
              <a:t>	- IJJO </a:t>
            </a:r>
            <a:r>
              <a:rPr lang="hr-HR" dirty="0" err="1"/>
              <a:t>Brisel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	-ISPCAN </a:t>
            </a:r>
            <a:r>
              <a:rPr lang="hr-HR" dirty="0" err="1"/>
              <a:t>Kuala</a:t>
            </a:r>
            <a:r>
              <a:rPr lang="hr-HR" dirty="0"/>
              <a:t> Lumpur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7328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ća">
  <a:themeElements>
    <a:clrScheme name="Jasnoća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ć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270</TotalTime>
  <Words>263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Jasnoća</vt:lpstr>
      <vt:lpstr>Stop program proveden po USZM 2012.-2018.</vt:lpstr>
      <vt:lpstr>Provedeni pilot projekti do danas</vt:lpstr>
      <vt:lpstr>Kako se djeluje kroz Stop program</vt:lpstr>
      <vt:lpstr>Stop program</vt:lpstr>
      <vt:lpstr>Lanac partnera</vt:lpstr>
      <vt:lpstr>Loše ponašanje maloljetnika</vt:lpstr>
      <vt:lpstr>Aktivnosti u sklopu Stopa</vt:lpstr>
      <vt:lpstr>Za uvođenje metode Stopa potrebno je:   Obučiti socijalne radnike za ovaj specifični posao. Obučiti policiju i redare o ovoj metodi. Izgraditi mrežu partnera.  Upornost  i neovisnost onih koji su uključeni u program.   </vt:lpstr>
      <vt:lpstr>Udruga sudaca za mladež, obiteljskih sudaca i stručnjaka za djecu i mladež</vt:lpstr>
      <vt:lpstr>Stop program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program u Velikoj Gorici</dc:title>
  <dc:creator>Lana Peto Kujundžić</dc:creator>
  <cp:lastModifiedBy>Lana Peto</cp:lastModifiedBy>
  <cp:revision>14</cp:revision>
  <dcterms:created xsi:type="dcterms:W3CDTF">2016-01-27T09:08:46Z</dcterms:created>
  <dcterms:modified xsi:type="dcterms:W3CDTF">2018-12-09T11:36:21Z</dcterms:modified>
</cp:coreProperties>
</file>